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9"/>
  </p:notesMasterIdLst>
  <p:sldIdLst>
    <p:sldId id="256" r:id="rId2"/>
    <p:sldId id="257" r:id="rId3"/>
    <p:sldId id="261" r:id="rId4"/>
    <p:sldId id="258" r:id="rId5"/>
    <p:sldId id="259" r:id="rId6"/>
    <p:sldId id="262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7" d="100"/>
          <a:sy n="47" d="100"/>
        </p:scale>
        <p:origin x="-7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7C9419-5BC1-4661-BA32-595D361368EB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1B9AC-DFD5-4AD1-BBC7-672580C19DE0}" type="slidenum">
              <a:rPr lang="es-US" smtClean="0"/>
              <a:t>‹#›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615142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E7A28D11-14DA-4052-9D1C-16C2B9EBE418}" type="datetimeFigureOut">
              <a:rPr lang="es-US" smtClean="0"/>
              <a:t>11/11/2011</a:t>
            </a:fld>
            <a:endParaRPr lang="es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s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75160A61-BE53-4042-97FB-22FA002D3EB8}" type="slidenum">
              <a:rPr lang="es-US" smtClean="0"/>
              <a:t>‹#›</a:t>
            </a:fld>
            <a:endParaRPr lang="es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uK5dn0QnC9I&amp;feature=related" TargetMode="External"/><Relationship Id="rId2" Type="http://schemas.openxmlformats.org/officeDocument/2006/relationships/hyperlink" Target="http://www.youtube.com/watch?v=EHFKE6PD_6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marksandspencer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5900"/>
            <a:ext cx="9144000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20072" y="6015422"/>
            <a:ext cx="6400800" cy="1752600"/>
          </a:xfrm>
        </p:spPr>
        <p:txBody>
          <a:bodyPr/>
          <a:lstStyle/>
          <a:p>
            <a:r>
              <a:rPr lang="es-US" dirty="0" err="1" smtClean="0"/>
              <a:t>By</a:t>
            </a:r>
            <a:r>
              <a:rPr lang="es-US" dirty="0" smtClean="0"/>
              <a:t> </a:t>
            </a:r>
            <a:r>
              <a:rPr lang="es-US" dirty="0" err="1" smtClean="0"/>
              <a:t>Kathryn</a:t>
            </a:r>
            <a:r>
              <a:rPr lang="es-US" dirty="0" smtClean="0"/>
              <a:t> Wood</a:t>
            </a:r>
            <a:endParaRPr lang="es-US" dirty="0"/>
          </a:p>
        </p:txBody>
      </p:sp>
      <p:sp>
        <p:nvSpPr>
          <p:cNvPr id="5" name="TextBox 4"/>
          <p:cNvSpPr txBox="1"/>
          <p:nvPr/>
        </p:nvSpPr>
        <p:spPr>
          <a:xfrm>
            <a:off x="249467" y="4724"/>
            <a:ext cx="17992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4400" dirty="0" err="1" smtClean="0">
                <a:latin typeface="Cordia New" pitchFamily="34" charset="-34"/>
                <a:cs typeface="Cordia New" pitchFamily="34" charset="-34"/>
              </a:rPr>
              <a:t>Marksies</a:t>
            </a:r>
            <a:endParaRPr lang="es-US" sz="4400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5549" y="12410"/>
            <a:ext cx="2880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4400" dirty="0" smtClean="0">
                <a:latin typeface="Cordia New" pitchFamily="34" charset="-34"/>
                <a:cs typeface="Cordia New" pitchFamily="34" charset="-34"/>
              </a:rPr>
              <a:t>M&amp;S</a:t>
            </a:r>
            <a:endParaRPr lang="es-US" sz="4400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86379" y="-3541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4400" dirty="0" smtClean="0">
                <a:latin typeface="Cordia New" pitchFamily="34" charset="-34"/>
                <a:cs typeface="Cordia New" pitchFamily="34" charset="-34"/>
              </a:rPr>
              <a:t>Marks &amp; </a:t>
            </a:r>
            <a:r>
              <a:rPr lang="es-US" sz="4400" dirty="0" err="1" smtClean="0">
                <a:latin typeface="Cordia New" pitchFamily="34" charset="-34"/>
                <a:cs typeface="Cordia New" pitchFamily="34" charset="-34"/>
              </a:rPr>
              <a:t>Sparks</a:t>
            </a:r>
            <a:endParaRPr lang="es-US" sz="4400" dirty="0" smtClean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1298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US" dirty="0" err="1" smtClean="0"/>
              <a:t>BASICs</a:t>
            </a:r>
            <a:r>
              <a:rPr lang="es-US" dirty="0" smtClean="0"/>
              <a:t>&amp; </a:t>
            </a:r>
            <a:r>
              <a:rPr lang="es-US" dirty="0" err="1" smtClean="0"/>
              <a:t>history</a:t>
            </a:r>
            <a:endParaRPr lang="es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7496" y="4789571"/>
            <a:ext cx="1090464" cy="591226"/>
          </a:xfrm>
        </p:spPr>
        <p:txBody>
          <a:bodyPr>
            <a:normAutofit fontScale="85000" lnSpcReduction="20000"/>
          </a:bodyPr>
          <a:lstStyle/>
          <a:p>
            <a:r>
              <a:rPr lang="es-US" dirty="0" smtClean="0"/>
              <a:t>1884 Leeds</a:t>
            </a:r>
          </a:p>
          <a:p>
            <a:endParaRPr lang="es-US" dirty="0"/>
          </a:p>
          <a:p>
            <a:endParaRPr lang="es-US" dirty="0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343826"/>
            <a:ext cx="3840835" cy="238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937" y="2309813"/>
            <a:ext cx="2038350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590" y="2309813"/>
            <a:ext cx="2038350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374" y="1628800"/>
            <a:ext cx="3988818" cy="451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95872" y="581683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1906- </a:t>
            </a:r>
            <a:r>
              <a:rPr lang="en-GB" dirty="0" err="1" smtClean="0"/>
              <a:t>Croyden</a:t>
            </a:r>
            <a:endParaRPr lang="en-GB" dirty="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1423700"/>
            <a:ext cx="3602136" cy="540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51" y="3865955"/>
            <a:ext cx="3992549" cy="315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5778"/>
            <a:ext cx="9184981" cy="6010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File:Marks &amp; Spencer new logo.sv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0"/>
            <a:ext cx="2555776" cy="100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25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45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5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500"/>
                            </p:stCondLst>
                            <p:childTnLst>
                              <p:par>
                                <p:cTn id="5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01 -0.07315 L -0.33681 -0.3143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99" y="-1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0"/>
                            </p:stCondLst>
                            <p:childTnLst>
                              <p:par>
                                <p:cTn id="6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61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14517E-6 L -0.39166 0.42603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83" y="21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S" dirty="0" err="1" smtClean="0"/>
              <a:t>What</a:t>
            </a:r>
            <a:r>
              <a:rPr lang="es-US" dirty="0" smtClean="0"/>
              <a:t> </a:t>
            </a:r>
            <a:r>
              <a:rPr lang="es-US" dirty="0" err="1" smtClean="0"/>
              <a:t>they</a:t>
            </a:r>
            <a:r>
              <a:rPr lang="es-US" dirty="0" smtClean="0"/>
              <a:t> </a:t>
            </a:r>
            <a:r>
              <a:rPr lang="es-US" dirty="0" err="1" smtClean="0"/>
              <a:t>sell</a:t>
            </a:r>
            <a:endParaRPr lang="es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257" y="1756400"/>
            <a:ext cx="9143097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Womenswear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Personal (women's) fit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Summer classics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Classic collection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Seasonal classics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Beachwear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Sportswear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The Indigo collection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Portfolio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Per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Una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Buy me now or lose me for ever- limited editions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their discounted product line.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Breakthrough Breast Cancer: </a:t>
            </a:r>
            <a:r>
              <a:rPr kumimoji="0" lang="en-US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M&amp;S</a:t>
            </a: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markets charitable clothes for Breakthrough Breast Cancer.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Lingerie and hosiery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Shoes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Childrenswear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Babywear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6257" y="1816785"/>
            <a:ext cx="705678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dirty="0">
              <a:latin typeface="Arial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latin typeface="Arial" charset="0"/>
                <a:cs typeface="Arial" charset="0"/>
              </a:rPr>
              <a:t>Percy Pig and Colin Caterpillar sweets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latin typeface="Arial" charset="0"/>
                <a:cs typeface="Arial" charset="0"/>
              </a:rPr>
              <a:t>Menswear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latin typeface="Arial" charset="0"/>
                <a:cs typeface="Arial" charset="0"/>
              </a:rPr>
              <a:t>Perfect seasonal clothes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latin typeface="Arial" charset="0"/>
                <a:cs typeface="Arial" charset="0"/>
              </a:rPr>
              <a:t>Cosmetics and Perfumes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 err="1">
                <a:latin typeface="Arial" charset="0"/>
                <a:cs typeface="Arial" charset="0"/>
              </a:rPr>
              <a:t>Homeware</a:t>
            </a:r>
            <a:r>
              <a:rPr lang="en-US" dirty="0">
                <a:latin typeface="Arial" charset="0"/>
                <a:cs typeface="Arial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latin typeface="Arial" charset="0"/>
                <a:cs typeface="Arial" charset="0"/>
              </a:rPr>
              <a:t>Technology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latin typeface="Arial" charset="0"/>
                <a:cs typeface="Arial" charset="0"/>
              </a:rPr>
              <a:t>Food and drink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latin typeface="Arial" charset="0"/>
                <a:cs typeface="Arial" charset="0"/>
              </a:rPr>
              <a:t>Ready meals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latin typeface="Arial" charset="0"/>
                <a:cs typeface="Arial" charset="0"/>
              </a:rPr>
              <a:t>Alcohol</a:t>
            </a:r>
            <a:r>
              <a:rPr lang="en-GB" dirty="0"/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dirty="0"/>
              <a:t>Gift shop/Christmas gift shop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dirty="0" err="1"/>
              <a:t>M&amp;S</a:t>
            </a:r>
            <a:r>
              <a:rPr lang="en-GB" dirty="0"/>
              <a:t> Money – Marks and Spencer Financial Services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dirty="0" err="1"/>
              <a:t>M&amp;S</a:t>
            </a:r>
            <a:r>
              <a:rPr lang="en-GB" dirty="0"/>
              <a:t> Energy</a:t>
            </a:r>
            <a:r>
              <a:rPr lang="en-GB" i="1" dirty="0"/>
              <a:t>– Electricity &amp; Gas (in partnership with Scottish &amp; Southern) and Home Insulation</a:t>
            </a:r>
            <a:endParaRPr lang="en-GB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dirty="0"/>
              <a:t>Plus Fit- Was launched in selected stores during July 2010 for overweight children to wear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dirty="0"/>
              <a:t>Memorabilia</a:t>
            </a:r>
            <a:endParaRPr lang="en-US" dirty="0">
              <a:latin typeface="Arial" charset="0"/>
              <a:cs typeface="Arial" charset="0"/>
            </a:endParaRPr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51" y="1697967"/>
            <a:ext cx="6858000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51" y="2564904"/>
            <a:ext cx="7315200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-2247"/>
            <a:ext cx="4457700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525" y="3140968"/>
            <a:ext cx="2770309" cy="369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51" y="2564904"/>
            <a:ext cx="2983285" cy="4330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067" y="-52411"/>
            <a:ext cx="4667672" cy="350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File:Marks &amp; Spencer new logo.sv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579"/>
            <a:ext cx="2555776" cy="100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99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500"/>
                            </p:stCondLst>
                            <p:childTnLst>
                              <p:par>
                                <p:cTn id="106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1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6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1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6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1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6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1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6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1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6" presetID="2" presetClass="exit" presetSubtype="1" accel="10000" decel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8500"/>
                            </p:stCondLst>
                            <p:childTnLst>
                              <p:par>
                                <p:cTn id="2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9500"/>
                            </p:stCondLst>
                            <p:childTnLst>
                              <p:par>
                                <p:cTn id="2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0500"/>
                            </p:stCondLst>
                            <p:childTnLst>
                              <p:par>
                                <p:cTn id="2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1000"/>
                            </p:stCondLst>
                            <p:childTnLst>
                              <p:par>
                                <p:cTn id="2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1500"/>
                            </p:stCondLst>
                            <p:childTnLst>
                              <p:par>
                                <p:cTn id="2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2500"/>
                            </p:stCondLst>
                            <p:childTnLst>
                              <p:par>
                                <p:cTn id="2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3000"/>
                            </p:stCondLst>
                            <p:childTnLst>
                              <p:par>
                                <p:cTn id="265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3500"/>
                            </p:stCondLst>
                            <p:childTnLst>
                              <p:par>
                                <p:cTn id="271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277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24500"/>
                            </p:stCondLst>
                            <p:childTnLst>
                              <p:par>
                                <p:cTn id="283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9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5500"/>
                            </p:stCondLst>
                            <p:childTnLst>
                              <p:par>
                                <p:cTn id="295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6000"/>
                            </p:stCondLst>
                            <p:childTnLst>
                              <p:par>
                                <p:cTn id="301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26500"/>
                            </p:stCondLst>
                            <p:childTnLst>
                              <p:par>
                                <p:cTn id="307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313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27500"/>
                            </p:stCondLst>
                            <p:childTnLst>
                              <p:par>
                                <p:cTn id="319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28000"/>
                            </p:stCondLst>
                            <p:childTnLst>
                              <p:par>
                                <p:cTn id="325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28500"/>
                            </p:stCondLst>
                            <p:childTnLst>
                              <p:par>
                                <p:cTn id="331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29000"/>
                            </p:stCondLst>
                            <p:childTnLst>
                              <p:par>
                                <p:cTn id="337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29500"/>
                            </p:stCondLst>
                            <p:childTnLst>
                              <p:par>
                                <p:cTn id="343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31500"/>
                            </p:stCondLst>
                            <p:childTnLst>
                              <p:par>
                                <p:cTn id="354" presetID="31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5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6500"/>
                            </p:stCondLst>
                            <p:childTnLst>
                              <p:par>
                                <p:cTn id="36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38500"/>
                            </p:stCondLst>
                            <p:childTnLst>
                              <p:par>
                                <p:cTn id="367" presetID="45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44500"/>
                            </p:stCondLst>
                            <p:childTnLst>
                              <p:par>
                                <p:cTn id="3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45000"/>
                            </p:stCondLst>
                            <p:childTnLst>
                              <p:par>
                                <p:cTn id="37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47000"/>
                            </p:stCondLst>
                            <p:childTnLst>
                              <p:par>
                                <p:cTn id="38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49000"/>
                            </p:stCondLst>
                            <p:childTnLst>
                              <p:par>
                                <p:cTn id="38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51000"/>
                            </p:stCondLst>
                            <p:childTnLst>
                              <p:par>
                                <p:cTn id="38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51000"/>
                            </p:stCondLst>
                            <p:childTnLst>
                              <p:par>
                                <p:cTn id="3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51000"/>
                            </p:stCondLst>
                            <p:childTnLst>
                              <p:par>
                                <p:cTn id="39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51000"/>
                            </p:stCondLst>
                            <p:childTnLst>
                              <p:par>
                                <p:cTn id="3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51000"/>
                            </p:stCondLst>
                            <p:childTnLst>
                              <p:par>
                                <p:cTn id="40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7.39201E-8 L -0.35243 0.38323 " pathEditMode="relative" rAng="0" ptsTypes="AA">
                                      <p:cBhvr>
                                        <p:cTn id="40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22" y="19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53000"/>
                            </p:stCondLst>
                            <p:childTnLst>
                              <p:par>
                                <p:cTn id="40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  <p:bldP spid="6" grpId="0" build="p"/>
      <p:bldP spid="6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S" dirty="0" err="1" smtClean="0"/>
              <a:t>Allegations</a:t>
            </a:r>
            <a:endParaRPr lang="es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US"/>
          </a:p>
        </p:txBody>
      </p:sp>
      <p:pic>
        <p:nvPicPr>
          <p:cNvPr id="4" name="Picture 2" descr="File:Marks &amp; Spencer new logo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-10908"/>
            <a:ext cx="2555776" cy="100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6137" y="1744216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/>
              <a:t>1990’s- 2011</a:t>
            </a:r>
            <a:endParaRPr lang="en-GB" sz="40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011" y="1729261"/>
            <a:ext cx="3143250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339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S" dirty="0" err="1" smtClean="0"/>
              <a:t>Plans</a:t>
            </a:r>
            <a:endParaRPr lang="es-US" dirty="0"/>
          </a:p>
        </p:txBody>
      </p:sp>
      <p:pic>
        <p:nvPicPr>
          <p:cNvPr id="4" name="Picture 2" descr="File:Marks &amp; Spencer new logo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-10908"/>
            <a:ext cx="2555776" cy="100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823" y="2265436"/>
            <a:ext cx="209550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61" y="2636912"/>
            <a:ext cx="26574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 flipH="1">
            <a:off x="39478" y="5151993"/>
            <a:ext cx="892501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Who is economically affected by your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TNC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? (consider both the local and the global communities)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Who is affected by your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TNC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in any other manner (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i.e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social, political)? (consider both the local and the global communities)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Is your </a:t>
            </a: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TNC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of benefit to most people? Why?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554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2624" y="26080"/>
            <a:ext cx="5791200" cy="1371600"/>
          </a:xfrm>
        </p:spPr>
        <p:txBody>
          <a:bodyPr/>
          <a:lstStyle/>
          <a:p>
            <a:r>
              <a:rPr lang="en-GB" dirty="0" smtClean="0"/>
              <a:t>Adverts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8824" y="1243768"/>
            <a:ext cx="4297288" cy="3633267"/>
          </a:xfrm>
        </p:spPr>
        <p:txBody>
          <a:bodyPr/>
          <a:lstStyle/>
          <a:p>
            <a:r>
              <a:rPr lang="en-GB" dirty="0">
                <a:hlinkClick r:id="rId2"/>
              </a:rPr>
              <a:t>http://</a:t>
            </a:r>
            <a:r>
              <a:rPr lang="en-GB" dirty="0" smtClean="0">
                <a:hlinkClick r:id="rId2"/>
              </a:rPr>
              <a:t>www.youtube.com/watch?v=EHFKE6PD_6U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Spoof:</a:t>
            </a:r>
          </a:p>
          <a:p>
            <a:r>
              <a:rPr lang="en-GB" dirty="0">
                <a:hlinkClick r:id="rId3"/>
              </a:rPr>
              <a:t>http://</a:t>
            </a:r>
            <a:r>
              <a:rPr lang="en-GB" dirty="0" smtClean="0">
                <a:hlinkClick r:id="rId3"/>
              </a:rPr>
              <a:t>www.youtube.com/watch?v=uK5dn0QnC9I&amp;feature=related</a:t>
            </a:r>
            <a:endParaRPr lang="en-GB" dirty="0" smtClean="0"/>
          </a:p>
          <a:p>
            <a:endParaRPr lang="en-GB" dirty="0"/>
          </a:p>
        </p:txBody>
      </p:sp>
      <p:pic>
        <p:nvPicPr>
          <p:cNvPr id="5" name="Picture 2" descr="File:Marks &amp; Spencer new logo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-10908"/>
            <a:ext cx="2555776" cy="100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85" y="4365104"/>
            <a:ext cx="3858011" cy="2519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08"/>
            <a:ext cx="3480663" cy="702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829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US" dirty="0" err="1" smtClean="0"/>
              <a:t>Sources</a:t>
            </a:r>
            <a:endParaRPr lang="es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1050" b="0" dirty="0" err="1"/>
              <a:t>Socialshopping</a:t>
            </a:r>
            <a:r>
              <a:rPr lang="en-GB" sz="1050" b="0" dirty="0"/>
              <a:t>, and Marks and </a:t>
            </a:r>
            <a:r>
              <a:rPr lang="en-GB" sz="1050" b="0" dirty="0" err="1"/>
              <a:t>Spencers</a:t>
            </a:r>
            <a:r>
              <a:rPr lang="en-GB" sz="1050" b="0" dirty="0"/>
              <a:t>. Marks and Spencer Christmas feast. Digital image. </a:t>
            </a:r>
            <a:r>
              <a:rPr lang="en-GB" sz="1050" b="0" i="1" dirty="0"/>
              <a:t>Social Shopping</a:t>
            </a:r>
            <a:r>
              <a:rPr lang="en-GB" sz="1050" b="0" dirty="0"/>
              <a:t>. </a:t>
            </a:r>
            <a:r>
              <a:rPr lang="en-GB" sz="1050" b="0" dirty="0" err="1"/>
              <a:t>Socialshopping</a:t>
            </a:r>
            <a:r>
              <a:rPr lang="en-GB" sz="1050" b="0" dirty="0"/>
              <a:t>. Web. 11 Nov. 2011. &lt;http://www.socialshopping.com/images/couponimages/org_Marks-and-Spencer_2_1233390079_Food-offers.jpg</a:t>
            </a:r>
            <a:r>
              <a:rPr lang="en-GB" sz="1050" b="0" dirty="0" smtClean="0"/>
              <a:t>&gt;.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1050" dirty="0"/>
              <a:t>Marks and </a:t>
            </a:r>
            <a:r>
              <a:rPr lang="en-GB" sz="1050" dirty="0" err="1"/>
              <a:t>Spencers</a:t>
            </a:r>
            <a:r>
              <a:rPr lang="en-GB" sz="1050" dirty="0"/>
              <a:t>. Desserts. Digital image. </a:t>
            </a:r>
            <a:r>
              <a:rPr lang="en-GB" sz="1050" i="1" dirty="0"/>
              <a:t>Social Shopping</a:t>
            </a:r>
            <a:r>
              <a:rPr lang="en-GB" sz="1050" dirty="0"/>
              <a:t>. S. Web. &lt;http://www.socialshopping.com/images/couponimages/org_Marks-and-Spencer_2_1391810400_M-S-Instore-Offers.jpg</a:t>
            </a:r>
            <a:r>
              <a:rPr lang="en-GB" sz="1050" dirty="0" smtClean="0"/>
              <a:t>&gt;.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1050" i="1" dirty="0"/>
              <a:t>Marks &amp; Spencer</a:t>
            </a:r>
            <a:r>
              <a:rPr lang="en-GB" sz="1050" dirty="0"/>
              <a:t>. Marks &amp; Spencer. Web. 12 Nov. 2011. </a:t>
            </a:r>
            <a:r>
              <a:rPr lang="en-GB" sz="1050" dirty="0" smtClean="0">
                <a:hlinkClick r:id="rId2"/>
              </a:rPr>
              <a:t>http</a:t>
            </a:r>
            <a:r>
              <a:rPr lang="en-GB" sz="1050" dirty="0">
                <a:hlinkClick r:id="rId2"/>
              </a:rPr>
              <a:t>://www.marksandspencer.com</a:t>
            </a:r>
            <a:r>
              <a:rPr lang="en-GB" sz="1050" dirty="0" smtClean="0">
                <a:hlinkClick r:id="rId2"/>
              </a:rPr>
              <a:t>/</a:t>
            </a:r>
            <a:endParaRPr lang="en-GB" sz="1050" dirty="0" smtClean="0"/>
          </a:p>
          <a:p>
            <a:pPr marL="457200" indent="-457200">
              <a:buFont typeface="+mj-lt"/>
              <a:buAutoNum type="arabicPeriod"/>
            </a:pPr>
            <a:r>
              <a:rPr lang="en-GB" sz="1050" dirty="0"/>
              <a:t>"Marks &amp; Spencer." </a:t>
            </a:r>
            <a:r>
              <a:rPr lang="en-GB" sz="1050" i="1" dirty="0"/>
              <a:t>Wikipedia, the Free </a:t>
            </a:r>
            <a:r>
              <a:rPr lang="en-GB" sz="1050" i="1" dirty="0" err="1"/>
              <a:t>Encyclopedia</a:t>
            </a:r>
            <a:r>
              <a:rPr lang="en-GB" sz="1050" dirty="0"/>
              <a:t>. Web. 12 Nov. 2011. &lt;http://en.wikipedia.org/wiki/Marks_and_Spencers</a:t>
            </a:r>
            <a:r>
              <a:rPr lang="en-GB" sz="1050" dirty="0" smtClean="0"/>
              <a:t>&gt;.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1050" dirty="0"/>
              <a:t>"BBC News - Marks and Spencer Sees Profits and Sales Fall." </a:t>
            </a:r>
            <a:r>
              <a:rPr lang="en-GB" sz="1050" i="1" dirty="0"/>
              <a:t>BBC - Homepage</a:t>
            </a:r>
            <a:r>
              <a:rPr lang="en-GB" sz="1050" dirty="0"/>
              <a:t>. Web. 12 Nov. 2011. &lt;http://www.bbc.co.uk/news/business-15632934&gt;.</a:t>
            </a:r>
            <a:endParaRPr lang="es-US" sz="1050" b="0" dirty="0"/>
          </a:p>
        </p:txBody>
      </p:sp>
      <p:pic>
        <p:nvPicPr>
          <p:cNvPr id="4" name="Picture 2" descr="File:Marks &amp; Spencer new logo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-10908"/>
            <a:ext cx="2555776" cy="100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7" y="4838700"/>
            <a:ext cx="190500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828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4061</TotalTime>
  <Words>333</Words>
  <Application>Microsoft Office PowerPoint</Application>
  <PresentationFormat>On-screen Show (4:3)</PresentationFormat>
  <Paragraphs>58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Essential</vt:lpstr>
      <vt:lpstr>PowerPoint Presentation</vt:lpstr>
      <vt:lpstr>BASICs&amp; history</vt:lpstr>
      <vt:lpstr>What they sell</vt:lpstr>
      <vt:lpstr>Allegations</vt:lpstr>
      <vt:lpstr>Plans</vt:lpstr>
      <vt:lpstr>Adverts</vt:lpstr>
      <vt:lpstr>Sources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Marks &amp; Spencers</dc:title>
  <dc:creator>John</dc:creator>
  <cp:lastModifiedBy>BK</cp:lastModifiedBy>
  <cp:revision>35</cp:revision>
  <dcterms:created xsi:type="dcterms:W3CDTF">2011-11-08T08:32:28Z</dcterms:created>
  <dcterms:modified xsi:type="dcterms:W3CDTF">2011-11-13T14:18:08Z</dcterms:modified>
</cp:coreProperties>
</file>